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ADF4C-0D85-4294-B0E4-FE461E00368D}" type="datetimeFigureOut">
              <a:rPr lang="en-AU" smtClean="0"/>
              <a:t>25/10/2012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CC2BB-24B9-4651-BADB-2B470632A1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91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8CD8E0D-614B-4691-858A-857291F3B3DC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A41206D-E313-417A-A49E-9307AA7FAD0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CF91-2DDD-4393-B53F-DF7CB62829B8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7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BBC81-655C-4E4F-90DC-357C939D248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4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21E43-CBFE-417E-8EE1-FF2CFE89B78D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2219C-4A67-4863-A884-F5847137C9A5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6D244-8A87-4810-A2F5-6DAEA4960AA0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1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9C53C-7329-47DF-86FB-F5A32D4538D8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1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C35FE-0ECA-4B59-AD41-D905E5B1371C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6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A100-36DB-48F8-A47C-51724FC4665E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14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5CB4F-156F-4FFD-9022-9508AFD0B06D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70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D2DC-7958-423A-80E1-3E68115C0CB1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8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7909-DD22-472E-AF99-EE9332A3EB1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6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68000">
              <a:srgbClr val="80302D"/>
            </a:gs>
            <a:gs pos="84000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3FF9CFD-27AC-4248-85BA-CF6C040F91CA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96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Cj042384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908050"/>
            <a:ext cx="4262437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11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LIVING EACH DAY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My Lord, He made me whole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and now I’m feeling really tall.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He wants me to live for Him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so I’m living each day for my Lord.</a:t>
            </a:r>
            <a:endParaRPr lang="en-AU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172200"/>
            <a:ext cx="64008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45109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 LIVING EACH DAY  My Lord, He made me whole and now I’m feeling really tall. He wants me to live for Him so I’m living each day for my Lord.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2</cp:revision>
  <dcterms:created xsi:type="dcterms:W3CDTF">2012-03-21T14:15:36Z</dcterms:created>
  <dcterms:modified xsi:type="dcterms:W3CDTF">2012-10-25T13:13:10Z</dcterms:modified>
</cp:coreProperties>
</file>